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19E"/>
    <a:srgbClr val="4E4C4D"/>
    <a:srgbClr val="F10005"/>
    <a:srgbClr val="06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3" d="100"/>
          <a:sy n="73" d="100"/>
        </p:scale>
        <p:origin x="12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5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63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68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19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24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94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49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44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28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70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96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D4AA-0392-48D5-941C-0184689B355E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5895-FCE0-4E21-BEAC-4F4D8AC28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18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35"/>
            <a:ext cx="12192000" cy="5923797"/>
          </a:xfrm>
          <a:prstGeom prst="rect">
            <a:avLst/>
          </a:prstGeom>
        </p:spPr>
      </p:pic>
      <p:sp>
        <p:nvSpPr>
          <p:cNvPr id="17" name="Afgeronde rechthoek 16"/>
          <p:cNvSpPr/>
          <p:nvPr/>
        </p:nvSpPr>
        <p:spPr>
          <a:xfrm>
            <a:off x="6092510" y="4288906"/>
            <a:ext cx="6086427" cy="429258"/>
          </a:xfrm>
          <a:prstGeom prst="roundRect">
            <a:avLst/>
          </a:prstGeom>
          <a:solidFill>
            <a:srgbClr val="20719E"/>
          </a:solidFill>
          <a:ln>
            <a:solidFill>
              <a:srgbClr val="207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u="sng" dirty="0"/>
          </a:p>
        </p:txBody>
      </p:sp>
      <p:sp>
        <p:nvSpPr>
          <p:cNvPr id="18" name="Tekstvak 17"/>
          <p:cNvSpPr txBox="1"/>
          <p:nvPr/>
        </p:nvSpPr>
        <p:spPr>
          <a:xfrm>
            <a:off x="0" y="16845"/>
            <a:ext cx="12192000" cy="830997"/>
          </a:xfrm>
          <a:prstGeom prst="rect">
            <a:avLst/>
          </a:prstGeom>
          <a:solidFill>
            <a:srgbClr val="2071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MUTSTERS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0" y="6255244"/>
            <a:ext cx="12192000" cy="584775"/>
          </a:xfrm>
          <a:prstGeom prst="rect">
            <a:avLst/>
          </a:prstGeom>
          <a:solidFill>
            <a:srgbClr val="2071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WWW.MUTSTERSLOGISTICS.NL</a:t>
            </a:r>
            <a:endParaRPr lang="nl-NL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 rot="16200000">
            <a:off x="-2880000" y="3263285"/>
            <a:ext cx="6012000" cy="252000"/>
          </a:xfrm>
          <a:prstGeom prst="rect">
            <a:avLst/>
          </a:prstGeom>
          <a:solidFill>
            <a:srgbClr val="20719E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 rot="16200000">
            <a:off x="9014910" y="3199646"/>
            <a:ext cx="6102652" cy="252000"/>
          </a:xfrm>
          <a:prstGeom prst="rect">
            <a:avLst/>
          </a:prstGeom>
          <a:solidFill>
            <a:srgbClr val="20719E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4614607" y="490706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Zundert 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Holland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350303" y="4171339"/>
            <a:ext cx="54473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Chauffeur worden bij Mutsters? </a:t>
            </a:r>
          </a:p>
          <a:p>
            <a:endParaRPr lang="nl-NL" sz="2000" dirty="0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56" y="59564"/>
            <a:ext cx="779033" cy="771684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4623" y1="19524" x2="40094" y2="71429"/>
                        <a14:foregroundMark x1="77830" y1="54286" x2="16509" y2="54762"/>
                        <a14:foregroundMark x1="67453" y1="79048" x2="45755" y2="80952"/>
                        <a14:foregroundMark x1="81132" y1="36190" x2="80189" y2="59524"/>
                        <a14:foregroundMark x1="54011" y1="19355" x2="24064" y2="39785"/>
                        <a14:foregroundMark x1="64171" y1="87097" x2="15508" y2="61828"/>
                        <a14:foregroundMark x1="42246" y1="14516" x2="37433" y2="24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8" y="46117"/>
            <a:ext cx="779033" cy="7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</Words>
  <Application>Microsoft Office PowerPoint</Application>
  <PresentationFormat>Breedbeeld</PresentationFormat>
  <Paragraphs>4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Aparajita</vt:lpstr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Planning 2</dc:creator>
  <cp:lastModifiedBy>Planning 2</cp:lastModifiedBy>
  <cp:revision>7</cp:revision>
  <dcterms:created xsi:type="dcterms:W3CDTF">2019-07-10T17:04:37Z</dcterms:created>
  <dcterms:modified xsi:type="dcterms:W3CDTF">2019-07-10T17:54:23Z</dcterms:modified>
</cp:coreProperties>
</file>